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29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3571876"/>
            <a:ext cx="5143536" cy="2857520"/>
          </a:xfrm>
        </p:spPr>
        <p:txBody>
          <a:bodyPr/>
          <a:lstStyle/>
          <a:p>
            <a:r>
              <a:rPr lang="ru-RU" dirty="0" smtClean="0"/>
              <a:t>                                         </a:t>
            </a:r>
          </a:p>
          <a:p>
            <a:r>
              <a:rPr lang="ru-RU" sz="2400" dirty="0" smtClean="0"/>
              <a:t> учитель английского языка </a:t>
            </a:r>
            <a:endParaRPr lang="ru-RU" sz="2400" dirty="0"/>
          </a:p>
          <a:p>
            <a:r>
              <a:rPr lang="ru-RU" sz="2400" dirty="0" smtClean="0"/>
              <a:t>ГБОУ СОШ </a:t>
            </a:r>
            <a:r>
              <a:rPr lang="ru-RU" sz="2400" dirty="0" err="1" smtClean="0"/>
              <a:t>с.Переволоки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r>
              <a:rPr lang="ru-RU" sz="2400" dirty="0" smtClean="0"/>
              <a:t>Рыжова Елена Витальевна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78605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«Формирование коммуникативной компетенции учащихся посредством метода проектов на уроках английского языка»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1374" r="8588" b="7112"/>
          <a:stretch>
            <a:fillRect/>
          </a:stretch>
        </p:blipFill>
        <p:spPr bwMode="auto">
          <a:xfrm>
            <a:off x="285720" y="3143248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Вывод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Ученик получивший опыт подготовки и защите проектов будет готов не только к ВУЗу, но и к успешному карьерному росту во взрослой жизни.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Documents and Settings\User\Рабочий стол\66986549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001056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85720" y="2819400"/>
            <a:ext cx="8858280" cy="346712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Методы и приёмы формирования коммуникативной компетенции:</a:t>
            </a:r>
          </a:p>
          <a:p>
            <a:pPr marL="342900" indent="-342900" algn="just">
              <a:buAutoNum type="arabicParenR"/>
            </a:pPr>
            <a:r>
              <a:rPr lang="ru-RU" sz="2400" dirty="0" err="1" smtClean="0"/>
              <a:t>Иновационные</a:t>
            </a:r>
            <a:r>
              <a:rPr lang="ru-RU" sz="2400" dirty="0" smtClean="0"/>
              <a:t> методы</a:t>
            </a:r>
          </a:p>
          <a:p>
            <a:pPr marL="342900" indent="-342900" algn="just">
              <a:buAutoNum type="arabicParenR"/>
            </a:pPr>
            <a:r>
              <a:rPr lang="ru-RU" sz="2400" dirty="0" smtClean="0"/>
              <a:t>Мозговой штурм</a:t>
            </a:r>
          </a:p>
          <a:p>
            <a:pPr marL="342900" indent="-342900" algn="just">
              <a:buAutoNum type="arabicParenR"/>
            </a:pPr>
            <a:r>
              <a:rPr lang="ru-RU" sz="2400" dirty="0" smtClean="0"/>
              <a:t>Брифинг</a:t>
            </a:r>
          </a:p>
          <a:p>
            <a:pPr marL="342900" indent="-342900" algn="just">
              <a:buAutoNum type="arabicParenR"/>
            </a:pPr>
            <a:r>
              <a:rPr lang="ru-RU" sz="2400" dirty="0" err="1" smtClean="0"/>
              <a:t>Иммитация</a:t>
            </a:r>
            <a:r>
              <a:rPr lang="ru-RU" sz="2400" dirty="0" smtClean="0"/>
              <a:t> и ролевые игры</a:t>
            </a:r>
          </a:p>
          <a:p>
            <a:pPr marL="342900" indent="-342900" algn="just">
              <a:buAutoNum type="arabicParenR"/>
            </a:pPr>
            <a:r>
              <a:rPr lang="ru-RU" sz="2400" dirty="0" smtClean="0">
                <a:solidFill>
                  <a:srgbClr val="FF0000"/>
                </a:solidFill>
              </a:rPr>
              <a:t>Метод проектов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7158" y="381000"/>
            <a:ext cx="8501122" cy="1752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«Проект</a:t>
            </a:r>
            <a:r>
              <a:rPr lang="ru-RU" dirty="0" smtClean="0"/>
              <a:t> – это черновик будущего»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Жюль</a:t>
            </a:r>
            <a:r>
              <a:rPr lang="ru-RU" dirty="0" smtClean="0"/>
              <a:t> </a:t>
            </a:r>
            <a:r>
              <a:rPr lang="ru-RU" dirty="0" err="1" smtClean="0"/>
              <a:t>Ренар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 проектов: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Мотивация;</a:t>
            </a:r>
          </a:p>
          <a:p>
            <a:r>
              <a:rPr lang="ru-RU" sz="4000" dirty="0" smtClean="0"/>
              <a:t>Навык самостоятельной работы;</a:t>
            </a:r>
          </a:p>
          <a:p>
            <a:r>
              <a:rPr lang="ru-RU" sz="4000" dirty="0" smtClean="0"/>
              <a:t>Прослеживание прогресса (самостоятельно учащимися);</a:t>
            </a:r>
          </a:p>
          <a:p>
            <a:r>
              <a:rPr lang="ru-RU" sz="4000" dirty="0" smtClean="0"/>
              <a:t>Индивидуальные языковые способности.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нашей школы: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поддержание постоянного  интереса к предмету, предложения для решения нестандартных задач и поощрение интереса к изучению внепрограммного материала;</a:t>
            </a:r>
          </a:p>
          <a:p>
            <a:r>
              <a:rPr lang="ru-RU" sz="3200" dirty="0" smtClean="0"/>
              <a:t>индивидуальный подход к каждому обучающемуся, корректное выстраивание образовательной траектории развития учащихся.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«</a:t>
            </a:r>
            <a:r>
              <a:rPr lang="en-US" sz="3600" dirty="0" smtClean="0"/>
              <a:t>First think, then speak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1026" name="Picture 2" descr="E:\Documents and Settings\User\Мои документы\Downloads\20220113_08453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712005">
            <a:off x="6019221" y="1815459"/>
            <a:ext cx="2151993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1857364"/>
            <a:ext cx="50006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t-RU" sz="3600" dirty="0" smtClean="0"/>
              <a:t>простой алгоритм над проектом;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рекомендации по оформлению проекта;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раздел «Проверь себя»</a:t>
            </a:r>
          </a:p>
          <a:p>
            <a:endParaRPr lang="tt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Портфолио</a:t>
            </a:r>
            <a:endParaRPr lang="ru-RU" dirty="0"/>
          </a:p>
        </p:txBody>
      </p:sp>
      <p:pic>
        <p:nvPicPr>
          <p:cNvPr id="4098" name="Picture 2" descr="E:\Documents and Settings\User\Рабочий стол\ПЕД чтения 2021-2022\20220113_1003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27174"/>
            <a:ext cx="7786742" cy="4830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Documents and Settings\User\Рабочий стол\ПЕД чтения 2021-2022\20220113_1005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426269">
            <a:off x="-1252" y="1279424"/>
            <a:ext cx="6096000" cy="4572000"/>
          </a:xfrm>
          <a:prstGeom prst="rect">
            <a:avLst/>
          </a:prstGeom>
          <a:noFill/>
        </p:spPr>
      </p:pic>
      <p:pic>
        <p:nvPicPr>
          <p:cNvPr id="5123" name="Picture 3" descr="E:\Documents and Settings\User\Рабочий стол\ПЕД чтения 2021-2022\20220113_100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478000" y="-10858500"/>
            <a:ext cx="5080000" cy="3810000"/>
          </a:xfrm>
          <a:prstGeom prst="rect">
            <a:avLst/>
          </a:prstGeom>
          <a:noFill/>
        </p:spPr>
      </p:pic>
      <p:pic>
        <p:nvPicPr>
          <p:cNvPr id="6" name="Рисунок 5" descr="E:\Documents and Settings\User\Рабочий стол\ПЕД чтения 2021-2022\20220113_1005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45740">
            <a:off x="3698118" y="898892"/>
            <a:ext cx="4315944" cy="325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Documents and Settings\User\Рабочий стол\ПЕД чтения 2021-2022\20220113_1004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923019">
            <a:off x="5111051" y="3084509"/>
            <a:ext cx="3683024" cy="258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Проекты</a:t>
            </a:r>
            <a:endParaRPr lang="ru-RU" dirty="0"/>
          </a:p>
        </p:txBody>
      </p:sp>
      <p:pic>
        <p:nvPicPr>
          <p:cNvPr id="3075" name="Picture 3" descr="E:\Documents and Settings\User\Мои документы\Downloads\IMG_20201110_1835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428736"/>
            <a:ext cx="4572000" cy="4572000"/>
          </a:xfrm>
          <a:prstGeom prst="rect">
            <a:avLst/>
          </a:prstGeom>
          <a:noFill/>
        </p:spPr>
      </p:pic>
      <p:pic>
        <p:nvPicPr>
          <p:cNvPr id="11" name="Picture 4" descr="E:\Documents and Settings\User\Мои документы\Downloads\IMG_20200214_154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302361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534400" cy="758952"/>
          </a:xfrm>
        </p:spPr>
        <p:txBody>
          <a:bodyPr/>
          <a:lstStyle/>
          <a:p>
            <a:r>
              <a:rPr lang="ru-RU" dirty="0" smtClean="0"/>
              <a:t> Проект ученика 2 класса</a:t>
            </a:r>
            <a:endParaRPr lang="ru-RU" dirty="0"/>
          </a:p>
        </p:txBody>
      </p:sp>
      <p:pic>
        <p:nvPicPr>
          <p:cNvPr id="2050" name="Picture 2" descr="E:\Documents and Settings\User\Рабочий стол\ПЕД чтения 2021-2022\IMG_20200313_07324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428736"/>
            <a:ext cx="3429000" cy="4572000"/>
          </a:xfrm>
          <a:prstGeom prst="rect">
            <a:avLst/>
          </a:prstGeom>
          <a:noFill/>
        </p:spPr>
      </p:pic>
      <p:pic>
        <p:nvPicPr>
          <p:cNvPr id="11" name="Picture 3" descr="E:\Documents and Settings\User\Рабочий стол\ПЕД чтения 2021-2022\IMG_20200313_073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448800" y="-15316200"/>
            <a:ext cx="2267712" cy="3023616"/>
          </a:xfrm>
          <a:prstGeom prst="rect">
            <a:avLst/>
          </a:prstGeom>
          <a:noFill/>
        </p:spPr>
      </p:pic>
      <p:pic>
        <p:nvPicPr>
          <p:cNvPr id="12" name="Picture 3" descr="E:\Documents and Settings\User\Рабочий стол\ПЕД чтения 2021-2022\IMG_20200313_073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57430"/>
            <a:ext cx="2267712" cy="3023616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357430"/>
            <a:ext cx="21431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335</TotalTime>
  <Words>153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Georgia</vt:lpstr>
      <vt:lpstr>Wingdings</vt:lpstr>
      <vt:lpstr>Wingdings 2</vt:lpstr>
      <vt:lpstr>Официальная</vt:lpstr>
      <vt:lpstr>«Формирование коммуникативной компетенции учащихся посредством метода проектов на уроках английского языка» </vt:lpstr>
      <vt:lpstr>«Проект – это черновик будущего» (Жюль Ренар)</vt:lpstr>
      <vt:lpstr>Метод проектов:</vt:lpstr>
      <vt:lpstr>Задачи нашей школы:</vt:lpstr>
      <vt:lpstr>«First think, then speak»</vt:lpstr>
      <vt:lpstr>Портфолио</vt:lpstr>
      <vt:lpstr>Презентация PowerPoint</vt:lpstr>
      <vt:lpstr>Проекты</vt:lpstr>
      <vt:lpstr> Проект ученика 2 класса</vt:lpstr>
      <vt:lpstr>Вывод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коммуникативной компетенции учащихся посредством метода проектов на уроках английского языка» </dc:title>
  <cp:lastModifiedBy>Елена Витальевна</cp:lastModifiedBy>
  <cp:revision>36</cp:revision>
  <dcterms:modified xsi:type="dcterms:W3CDTF">2022-10-24T13:16:52Z</dcterms:modified>
</cp:coreProperties>
</file>